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73" r:id="rId4"/>
    <p:sldId id="274" r:id="rId5"/>
    <p:sldId id="275" r:id="rId6"/>
    <p:sldId id="276" r:id="rId7"/>
    <p:sldId id="277" r:id="rId8"/>
    <p:sldId id="278" r:id="rId9"/>
    <p:sldId id="279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La ponctuation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2664FF0-32CA-61A2-236D-ED1D6B9E0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99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Quelle est la ponctuation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53DE80C-BC0A-E3FD-2446-F8234CB19EB4}"/>
              </a:ext>
            </a:extLst>
          </p:cNvPr>
          <p:cNvSpPr txBox="1">
            <a:spLocks/>
          </p:cNvSpPr>
          <p:nvPr/>
        </p:nvSpPr>
        <p:spPr>
          <a:xfrm>
            <a:off x="324436" y="1824554"/>
            <a:ext cx="798136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chemeClr val="accent2"/>
                </a:solidFill>
              </a:rPr>
              <a:t>CE1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temps fera-t-il demain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</a:t>
            </a: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Font typeface="Arial" panose="020B0604020202020204" pitchFamily="34" charset="0"/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9150337-07F9-BEF7-A311-4ABFE0ABB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53DE80C-BC0A-E3FD-2446-F8234CB19EB4}"/>
              </a:ext>
            </a:extLst>
          </p:cNvPr>
          <p:cNvSpPr txBox="1">
            <a:spLocks/>
          </p:cNvSpPr>
          <p:nvPr/>
        </p:nvSpPr>
        <p:spPr>
          <a:xfrm>
            <a:off x="324436" y="1824554"/>
            <a:ext cx="826538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chemeClr val="accent2"/>
                </a:solidFill>
              </a:rPr>
              <a:t>CE1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temps fera-t-il demain </a:t>
            </a:r>
            <a:r>
              <a:rPr lang="fr-FR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fr-FR" sz="3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Font typeface="Arial" panose="020B0604020202020204" pitchFamily="34" charset="0"/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5CF8118-90C9-A37D-3A4F-1694BFAF4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20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Quelle est la ponctuation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53DE80C-BC0A-E3FD-2446-F8234CB19EB4}"/>
              </a:ext>
            </a:extLst>
          </p:cNvPr>
          <p:cNvSpPr txBox="1">
            <a:spLocks/>
          </p:cNvSpPr>
          <p:nvPr/>
        </p:nvSpPr>
        <p:spPr>
          <a:xfrm>
            <a:off x="324437" y="1824554"/>
            <a:ext cx="778509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chemeClr val="accent2"/>
                </a:solidFill>
              </a:rPr>
              <a:t>CE1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sortirai avec mon parapluie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</a:t>
            </a: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Font typeface="Arial" panose="020B0604020202020204" pitchFamily="34" charset="0"/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654ED12-9301-023B-70AF-5238B985A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563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53DE80C-BC0A-E3FD-2446-F8234CB19EB4}"/>
              </a:ext>
            </a:extLst>
          </p:cNvPr>
          <p:cNvSpPr txBox="1">
            <a:spLocks/>
          </p:cNvSpPr>
          <p:nvPr/>
        </p:nvSpPr>
        <p:spPr>
          <a:xfrm>
            <a:off x="324436" y="1824554"/>
            <a:ext cx="745258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chemeClr val="accent2"/>
                </a:solidFill>
              </a:rPr>
              <a:t>CE1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sortirai avec mon parapluie</a:t>
            </a:r>
            <a:r>
              <a:rPr lang="fr-FR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fr-FR" sz="3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Font typeface="Arial" panose="020B0604020202020204" pitchFamily="34" charset="0"/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6F8D8AA-AA95-1231-C07A-A827BEB21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757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Quelle est la ponctuation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53DE80C-BC0A-E3FD-2446-F8234CB19EB4}"/>
              </a:ext>
            </a:extLst>
          </p:cNvPr>
          <p:cNvSpPr txBox="1">
            <a:spLocks/>
          </p:cNvSpPr>
          <p:nvPr/>
        </p:nvSpPr>
        <p:spPr>
          <a:xfrm>
            <a:off x="324437" y="1824554"/>
            <a:ext cx="54680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chemeClr val="accent2"/>
                </a:solidFill>
              </a:rPr>
              <a:t>CE1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Mets tes bottes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</a:t>
            </a: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Font typeface="Arial" panose="020B0604020202020204" pitchFamily="34" charset="0"/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81C6564-03D3-C412-0775-9A169BBB3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42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53DE80C-BC0A-E3FD-2446-F8234CB19EB4}"/>
              </a:ext>
            </a:extLst>
          </p:cNvPr>
          <p:cNvSpPr txBox="1">
            <a:spLocks/>
          </p:cNvSpPr>
          <p:nvPr/>
        </p:nvSpPr>
        <p:spPr>
          <a:xfrm>
            <a:off x="324437" y="1824554"/>
            <a:ext cx="54680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chemeClr val="accent2"/>
                </a:solidFill>
              </a:rPr>
              <a:t>CE1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Mets tes bottes </a:t>
            </a:r>
            <a:r>
              <a:rPr lang="fr-FR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ou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!</a:t>
            </a:r>
            <a:endParaRPr lang="fr-FR" sz="3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Font typeface="Arial" panose="020B0604020202020204" pitchFamily="34" charset="0"/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6067F07-ADA3-8BEA-BD84-CEBB91F48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2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Quelle est la ponctuation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53DE80C-BC0A-E3FD-2446-F8234CB19EB4}"/>
              </a:ext>
            </a:extLst>
          </p:cNvPr>
          <p:cNvSpPr txBox="1">
            <a:spLocks/>
          </p:cNvSpPr>
          <p:nvPr/>
        </p:nvSpPr>
        <p:spPr>
          <a:xfrm>
            <a:off x="324437" y="1824554"/>
            <a:ext cx="74710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chemeClr val="accent2"/>
                </a:solidFill>
              </a:rPr>
              <a:t>CE1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 chercher le thermomètre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</a:t>
            </a: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Font typeface="Arial" panose="020B0604020202020204" pitchFamily="34" charset="0"/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1E2922E-D477-8332-E499-E80309392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020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53DE80C-BC0A-E3FD-2446-F8234CB19EB4}"/>
              </a:ext>
            </a:extLst>
          </p:cNvPr>
          <p:cNvSpPr txBox="1">
            <a:spLocks/>
          </p:cNvSpPr>
          <p:nvPr/>
        </p:nvSpPr>
        <p:spPr>
          <a:xfrm>
            <a:off x="324436" y="1824554"/>
            <a:ext cx="798136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chemeClr val="accent2"/>
                </a:solidFill>
              </a:rPr>
              <a:t>CE1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 chercher le thermomètre </a:t>
            </a:r>
            <a:r>
              <a:rPr lang="fr-FR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ou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!</a:t>
            </a:r>
            <a:endParaRPr lang="fr-FR" sz="3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Font typeface="Arial" panose="020B0604020202020204" pitchFamily="34" charset="0"/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3AD1B20-B72D-C4C1-585B-893F799DB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699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105</Words>
  <Application>Microsoft Office PowerPoint</Application>
  <PresentationFormat>Grand écran</PresentationFormat>
  <Paragraphs>44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Thème Office</vt:lpstr>
      <vt:lpstr>Rituel </vt:lpstr>
      <vt:lpstr>Quelle est la ponctuation ? </vt:lpstr>
      <vt:lpstr>CORRECTION</vt:lpstr>
      <vt:lpstr>Quelle est la ponctuation ? </vt:lpstr>
      <vt:lpstr>CORRECTION</vt:lpstr>
      <vt:lpstr>Quelle est la ponctuation ? </vt:lpstr>
      <vt:lpstr>CORRECTION</vt:lpstr>
      <vt:lpstr>Quelle est la ponctuation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2022-08-06T15:22:56Z</dcterms:modified>
</cp:coreProperties>
</file>